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276" r:id="rId3"/>
    <p:sldId id="381" r:id="rId4"/>
    <p:sldId id="383" r:id="rId5"/>
    <p:sldId id="275" r:id="rId6"/>
    <p:sldId id="380" r:id="rId7"/>
    <p:sldId id="432" r:id="rId8"/>
    <p:sldId id="277" r:id="rId9"/>
    <p:sldId id="426" r:id="rId10"/>
    <p:sldId id="280" r:id="rId11"/>
    <p:sldId id="281" r:id="rId12"/>
    <p:sldId id="417" r:id="rId13"/>
    <p:sldId id="431" r:id="rId14"/>
    <p:sldId id="414" r:id="rId15"/>
    <p:sldId id="421" r:id="rId16"/>
    <p:sldId id="407" r:id="rId17"/>
    <p:sldId id="288" r:id="rId18"/>
    <p:sldId id="300" r:id="rId19"/>
    <p:sldId id="401" r:id="rId20"/>
    <p:sldId id="425" r:id="rId21"/>
    <p:sldId id="420" r:id="rId22"/>
    <p:sldId id="423" r:id="rId23"/>
    <p:sldId id="422" r:id="rId24"/>
    <p:sldId id="433" r:id="rId25"/>
    <p:sldId id="42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BE48"/>
    <a:srgbClr val="ECF850"/>
    <a:srgbClr val="FC6321"/>
    <a:srgbClr val="E2140C"/>
    <a:srgbClr val="00417C"/>
    <a:srgbClr val="0374D9"/>
    <a:srgbClr val="046FC0"/>
    <a:srgbClr val="014B8E"/>
    <a:srgbClr val="002A51"/>
    <a:srgbClr val="007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36"/>
    <p:restoredTop sz="94655"/>
  </p:normalViewPr>
  <p:slideViewPr>
    <p:cSldViewPr snapToGrid="0" snapToObjects="1">
      <p:cViewPr varScale="1">
        <p:scale>
          <a:sx n="91" d="100"/>
          <a:sy n="9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638171" y="876693"/>
            <a:ext cx="1078372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18 </a:t>
            </a:r>
            <a:r>
              <a:rPr lang="en-US" sz="6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Diciembre</a:t>
            </a:r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A15555-EA4C-C647-AB82-B6D31328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110" y="584775"/>
            <a:ext cx="7106444" cy="5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2E7AD-1FE1-B849-AA47-5A62E911E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93" y="1498414"/>
            <a:ext cx="5737000" cy="4706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FD9B5-6AA6-F64F-9217-02F04C87A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175" y="1498414"/>
            <a:ext cx="5779955" cy="47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3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570612" y="2790624"/>
            <a:ext cx="7050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SITUACIÓN REGIONAL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4300578" y="28135"/>
            <a:ext cx="359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99FFCD-2FBA-734E-879E-3578CD70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819150"/>
            <a:ext cx="85090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2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4300578" y="28135"/>
            <a:ext cx="359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NIVEL DE CONTAGIO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43A03-435E-7540-A3E7-D35A280C5CFD}"/>
              </a:ext>
            </a:extLst>
          </p:cNvPr>
          <p:cNvSpPr/>
          <p:nvPr/>
        </p:nvSpPr>
        <p:spPr>
          <a:xfrm>
            <a:off x="4114326" y="6134099"/>
            <a:ext cx="423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Según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umbrales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definidos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por ICOVID Chile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36AE7-1DB2-1947-A0E5-F76E8C5FD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825500"/>
            <a:ext cx="86106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12A473-A74C-FC4F-8976-C670E80DF397}"/>
              </a:ext>
            </a:extLst>
          </p:cNvPr>
          <p:cNvSpPr txBox="1"/>
          <p:nvPr/>
        </p:nvSpPr>
        <p:spPr>
          <a:xfrm>
            <a:off x="0" y="6448620"/>
            <a:ext cx="813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Centro de </a:t>
            </a:r>
            <a:r>
              <a:rPr lang="en-US" dirty="0" err="1"/>
              <a:t>Modelamiento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, http://covid-19vis.cmm.uchile.cl/race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23459-FDA9-4647-8DC3-91E9FEA07904}"/>
              </a:ext>
            </a:extLst>
          </p:cNvPr>
          <p:cNvSpPr txBox="1"/>
          <p:nvPr/>
        </p:nvSpPr>
        <p:spPr>
          <a:xfrm>
            <a:off x="1966600" y="-18567"/>
            <a:ext cx="8258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Número</a:t>
            </a:r>
            <a:r>
              <a:rPr lang="en-US" sz="2400" dirty="0"/>
              <a:t> </a:t>
            </a:r>
            <a:r>
              <a:rPr lang="en-US" sz="2400" dirty="0" err="1"/>
              <a:t>reproductivo</a:t>
            </a:r>
            <a:r>
              <a:rPr lang="en-US" sz="2400" dirty="0"/>
              <a:t> </a:t>
            </a:r>
            <a:r>
              <a:rPr lang="en-US" sz="2400" dirty="0" err="1"/>
              <a:t>efectivo</a:t>
            </a:r>
            <a:r>
              <a:rPr lang="en-US" sz="2400" dirty="0"/>
              <a:t> (o R </a:t>
            </a:r>
            <a:r>
              <a:rPr lang="en-US" sz="2400" dirty="0" err="1"/>
              <a:t>efectivo</a:t>
            </a:r>
            <a:r>
              <a:rPr lang="en-US" sz="2400" dirty="0"/>
              <a:t>) </a:t>
            </a:r>
          </a:p>
          <a:p>
            <a:pPr algn="ctr"/>
            <a:r>
              <a:rPr lang="en-US" dirty="0" err="1"/>
              <a:t>Corresponde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de personas </a:t>
            </a:r>
            <a:r>
              <a:rPr lang="en-US" dirty="0" err="1"/>
              <a:t>infectadas</a:t>
            </a:r>
            <a:r>
              <a:rPr lang="en-US" dirty="0"/>
              <a:t> por una persona </a:t>
            </a:r>
            <a:r>
              <a:rPr lang="en-US" dirty="0" err="1"/>
              <a:t>infecciosa</a:t>
            </a:r>
            <a:r>
              <a:rPr lang="en-US" dirty="0"/>
              <a:t>.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083D402-8DBC-2D4C-8309-6955E536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24" y="830819"/>
            <a:ext cx="9832949" cy="56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 &amp; 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6825529" y="1614877"/>
            <a:ext cx="4823999" cy="1565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 Y ESTABLE</a:t>
            </a:r>
            <a:r>
              <a:rPr lang="en-US" sz="2800" b="1" dirty="0">
                <a:solidFill>
                  <a:srgbClr val="00417C"/>
                </a:solidFill>
              </a:rPr>
              <a:t> 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3775759" y="408274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DE CONTAGIOS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-73478" y="0"/>
            <a:ext cx="123389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 err="1"/>
              <a:t>Cobertura</a:t>
            </a:r>
            <a:r>
              <a:rPr lang="en-US" sz="3100" dirty="0"/>
              <a:t> de </a:t>
            </a:r>
            <a:r>
              <a:rPr lang="en-US" sz="3100" dirty="0" err="1"/>
              <a:t>Vacunación</a:t>
            </a:r>
            <a:r>
              <a:rPr lang="en-US" sz="3100" dirty="0"/>
              <a:t> COVID-19 </a:t>
            </a:r>
            <a:r>
              <a:rPr lang="en-US" sz="3100" dirty="0" err="1"/>
              <a:t>en</a:t>
            </a:r>
            <a:r>
              <a:rPr lang="en-US" sz="3100" dirty="0"/>
              <a:t> Chile al 16 de DICIEMBRE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BE14FA-77AD-9F4F-9D9B-68CF4FD4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2" y="803365"/>
            <a:ext cx="10757095" cy="54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973984" y="2073172"/>
            <a:ext cx="6943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OTROS CONTINENTES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8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9AD41-7A25-9F4C-94A4-247C4468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2FC08-552C-1344-BDBD-AA5C210CF7F2}"/>
              </a:ext>
            </a:extLst>
          </p:cNvPr>
          <p:cNvSpPr txBox="1"/>
          <p:nvPr/>
        </p:nvSpPr>
        <p:spPr>
          <a:xfrm>
            <a:off x="0" y="6492875"/>
            <a:ext cx="3132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Fuente de </a:t>
            </a:r>
            <a:r>
              <a:rPr lang="en-US" sz="1600" dirty="0" err="1"/>
              <a:t>datos</a:t>
            </a:r>
            <a:r>
              <a:rPr lang="en-US" sz="1600" dirty="0"/>
              <a:t>: Our World in Data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FD60DA-56EA-554A-996D-F89FF6D7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27" y="140677"/>
            <a:ext cx="8848285" cy="624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74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9AD41-7A25-9F4C-94A4-247C4468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2FC08-552C-1344-BDBD-AA5C210CF7F2}"/>
              </a:ext>
            </a:extLst>
          </p:cNvPr>
          <p:cNvSpPr txBox="1"/>
          <p:nvPr/>
        </p:nvSpPr>
        <p:spPr>
          <a:xfrm>
            <a:off x="0" y="6492875"/>
            <a:ext cx="3132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Fuente de </a:t>
            </a:r>
            <a:r>
              <a:rPr lang="en-US" sz="1600" dirty="0" err="1"/>
              <a:t>datos</a:t>
            </a:r>
            <a:r>
              <a:rPr lang="en-US" sz="1600" dirty="0"/>
              <a:t>: Our World in Data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BD8A4E1-832C-494F-BA58-276A30A2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8" y="1099838"/>
            <a:ext cx="5429836" cy="383282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CA4ABF3-4CC2-3648-B56E-BADBCCC8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36" y="1099837"/>
            <a:ext cx="5429837" cy="38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59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9AD41-7A25-9F4C-94A4-247C4468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2FC08-552C-1344-BDBD-AA5C210CF7F2}"/>
              </a:ext>
            </a:extLst>
          </p:cNvPr>
          <p:cNvSpPr txBox="1"/>
          <p:nvPr/>
        </p:nvSpPr>
        <p:spPr>
          <a:xfrm>
            <a:off x="0" y="6492875"/>
            <a:ext cx="3132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Fuente de </a:t>
            </a:r>
            <a:r>
              <a:rPr lang="en-US" sz="1600" dirty="0" err="1"/>
              <a:t>datos</a:t>
            </a:r>
            <a:r>
              <a:rPr lang="en-US" sz="1600" dirty="0"/>
              <a:t>: Our World in Data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E3B197C-D9B6-F647-AFB7-196A3112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26" y="168812"/>
            <a:ext cx="8777947" cy="61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8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E57B-B9C0-E84A-9F16-11967F5D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FA1AD73-C6DA-7D44-92D2-A73B129D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575"/>
            <a:ext cx="6138203" cy="4332849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122607C-2D3A-7047-9BBB-419AF990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2575"/>
            <a:ext cx="6138203" cy="43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3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4EFA0-6453-DC41-99AD-6FCD7C12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BD67-E726-0541-A528-F4B4B8FA1113}"/>
              </a:ext>
            </a:extLst>
          </p:cNvPr>
          <p:cNvSpPr txBox="1"/>
          <p:nvPr/>
        </p:nvSpPr>
        <p:spPr>
          <a:xfrm>
            <a:off x="4529796" y="3013501"/>
            <a:ext cx="238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71910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59D52-6605-954A-89F7-B995D5B7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988" y="799044"/>
            <a:ext cx="6996023" cy="565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E1CE6-F6C4-7844-BCF1-C66C5863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06" y="716535"/>
            <a:ext cx="8746570" cy="581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D701C-60F1-2048-B307-05DFBEC7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67" y="573756"/>
            <a:ext cx="7280465" cy="586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97B49F-0C4B-6443-A537-A5D40D05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9" y="1553353"/>
            <a:ext cx="5849244" cy="4749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94BDD-2E67-244A-ADF1-4ADA2DAD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679" y="1695454"/>
            <a:ext cx="5632827" cy="4607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437627">
            <a:off x="4527269" y="1815338"/>
            <a:ext cx="1527441" cy="10254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71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11 DICIEMBRE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71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18 DICIEMBRE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584526">
            <a:off x="9688739" y="1928758"/>
            <a:ext cx="1513677" cy="798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5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606898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confirmados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3A6FE-4983-5D40-A498-E4354E1C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6" y="1759300"/>
            <a:ext cx="5635754" cy="4513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D78F7-569B-D14D-95B5-3575FF82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183" y="1605469"/>
            <a:ext cx="5964541" cy="48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8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82459</TotalTime>
  <Words>315</Words>
  <Application>Microsoft Macintosh PowerPoint</Application>
  <PresentationFormat>Widescreen</PresentationFormat>
  <Paragraphs>64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334</cp:revision>
  <dcterms:created xsi:type="dcterms:W3CDTF">2021-01-30T18:55:16Z</dcterms:created>
  <dcterms:modified xsi:type="dcterms:W3CDTF">2021-12-18T20:52:52Z</dcterms:modified>
</cp:coreProperties>
</file>